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71" r:id="rId15"/>
    <p:sldId id="269" r:id="rId16"/>
    <p:sldId id="272" r:id="rId17"/>
    <p:sldId id="273" r:id="rId18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5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ED70E-4E03-4411-BBAB-50EC74D22B30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DC91B-E2D9-4166-B2A6-728A54F7B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7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73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30356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The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TOVA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Company</a:t>
            </a:r>
          </a:p>
        </p:txBody>
      </p:sp>
      <p:sp>
        <p:nvSpPr>
          <p:cNvPr id="3973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30356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1.800.PAY.ATTN </a:t>
            </a:r>
          </a:p>
        </p:txBody>
      </p:sp>
      <p:sp>
        <p:nvSpPr>
          <p:cNvPr id="3973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0356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www.tovatest.com</a:t>
            </a:r>
          </a:p>
        </p:txBody>
      </p:sp>
      <p:sp>
        <p:nvSpPr>
          <p:cNvPr id="39731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356"/>
            <a:fld id="{E92BF6E9-86DD-474A-8697-7840CF90BDD2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930356"/>
              <a:t>13</a:t>
            </a:fld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BCE-692C-4011-88F5-9E3A9A435DFE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E9E0-8F26-4F95-BCD8-78FEC21BB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BCE-692C-4011-88F5-9E3A9A435DFE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E9E0-8F26-4F95-BCD8-78FEC21BB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BCE-692C-4011-88F5-9E3A9A435DFE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E9E0-8F26-4F95-BCD8-78FEC21BB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BCE-692C-4011-88F5-9E3A9A435DFE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E9E0-8F26-4F95-BCD8-78FEC21BB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BCE-692C-4011-88F5-9E3A9A435DFE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E9E0-8F26-4F95-BCD8-78FEC21BB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BCE-692C-4011-88F5-9E3A9A435DFE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E9E0-8F26-4F95-BCD8-78FEC21BB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BCE-692C-4011-88F5-9E3A9A435DFE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E9E0-8F26-4F95-BCD8-78FEC21BB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BCE-692C-4011-88F5-9E3A9A435DFE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E9E0-8F26-4F95-BCD8-78FEC21BB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BCE-692C-4011-88F5-9E3A9A435DFE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E9E0-8F26-4F95-BCD8-78FEC21BB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BCE-692C-4011-88F5-9E3A9A435DFE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E9E0-8F26-4F95-BCD8-78FEC21BB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BCE-692C-4011-88F5-9E3A9A435DFE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5879E9E0-8F26-4F95-BCD8-78FEC21BB3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BBCE-692C-4011-88F5-9E3A9A435DFE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79E9E0-8F26-4F95-BCD8-78FEC21BB33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38784"/>
            <a:ext cx="56007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Case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80640"/>
            <a:ext cx="5524500" cy="5852160"/>
          </a:xfrm>
        </p:spPr>
        <p:txBody>
          <a:bodyPr/>
          <a:lstStyle/>
          <a:p>
            <a:r>
              <a:rPr lang="en-US" dirty="0" smtClean="0"/>
              <a:t>Investigation of a head injury 25 years prior</a:t>
            </a:r>
          </a:p>
          <a:p>
            <a:pPr lvl="1"/>
            <a:r>
              <a:rPr lang="en-US" dirty="0" smtClean="0"/>
              <a:t>Baseline</a:t>
            </a:r>
          </a:p>
          <a:p>
            <a:pPr lvl="1"/>
            <a:r>
              <a:rPr lang="en-US" dirty="0" smtClean="0"/>
              <a:t>Challenge Medication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ase_65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ase_65_compare12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ase_65_compare29n4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1" descr="case_65_compare123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38784"/>
            <a:ext cx="56007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Case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80640"/>
            <a:ext cx="5524500" cy="5852160"/>
          </a:xfrm>
        </p:spPr>
        <p:txBody>
          <a:bodyPr/>
          <a:lstStyle/>
          <a:p>
            <a:r>
              <a:rPr lang="en-US" dirty="0" smtClean="0"/>
              <a:t>Investigation of high school failure due to inattention</a:t>
            </a:r>
          </a:p>
          <a:p>
            <a:pPr lvl="1"/>
            <a:r>
              <a:rPr lang="en-US" dirty="0" smtClean="0"/>
              <a:t>Baseline  </a:t>
            </a:r>
          </a:p>
          <a:p>
            <a:pPr lvl="1"/>
            <a:r>
              <a:rPr lang="en-US" dirty="0" smtClean="0"/>
              <a:t>Challenge Medication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ase_10045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ase_10045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ase_10045_comparejanfeb_Page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ase_1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e_1014_analy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ase_1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se_1014_compared.jpg_Page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38784"/>
            <a:ext cx="56007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Case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80640"/>
            <a:ext cx="5524500" cy="5852160"/>
          </a:xfrm>
        </p:spPr>
        <p:txBody>
          <a:bodyPr/>
          <a:lstStyle/>
          <a:p>
            <a:r>
              <a:rPr lang="en-US" dirty="0" smtClean="0"/>
              <a:t>Investigation of reported “inconsistency”</a:t>
            </a:r>
          </a:p>
          <a:p>
            <a:pPr lvl="1"/>
            <a:r>
              <a:rPr lang="en-US" dirty="0" smtClean="0"/>
              <a:t>Baseline  with </a:t>
            </a:r>
            <a:r>
              <a:rPr lang="en-US" dirty="0" err="1" smtClean="0"/>
              <a:t>SEI</a:t>
            </a:r>
            <a:endParaRPr lang="en-US" dirty="0" smtClean="0"/>
          </a:p>
          <a:p>
            <a:pPr lvl="1"/>
            <a:r>
              <a:rPr lang="en-US" dirty="0" smtClean="0"/>
              <a:t>Challenge Medication #1 – Mixed</a:t>
            </a:r>
          </a:p>
          <a:p>
            <a:pPr lvl="1"/>
            <a:r>
              <a:rPr lang="en-US" dirty="0" smtClean="0"/>
              <a:t>Challenge Mediation #2 - Best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ase_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65_02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ase_65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58</Words>
  <Application>Microsoft Office PowerPoint</Application>
  <PresentationFormat>On-screen Show (4:3)</PresentationFormat>
  <Paragraphs>17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Case Example:</vt:lpstr>
      <vt:lpstr>Slide 2</vt:lpstr>
      <vt:lpstr>Slide 3</vt:lpstr>
      <vt:lpstr>Slide 4</vt:lpstr>
      <vt:lpstr>Slide 5</vt:lpstr>
      <vt:lpstr>Case Example:</vt:lpstr>
      <vt:lpstr>Slide 7</vt:lpstr>
      <vt:lpstr>Slide 8</vt:lpstr>
      <vt:lpstr>Slide 9</vt:lpstr>
      <vt:lpstr>Slide 10</vt:lpstr>
      <vt:lpstr>Slide 11</vt:lpstr>
      <vt:lpstr>Slide 12</vt:lpstr>
      <vt:lpstr>Slide 13</vt:lpstr>
      <vt:lpstr>Case Example:</vt:lpstr>
      <vt:lpstr>Slide 15</vt:lpstr>
      <vt:lpstr>Slide 16</vt:lpstr>
      <vt:lpstr>Slide 17</vt:lpstr>
    </vt:vector>
  </TitlesOfParts>
  <Company>The TOVA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Example:</dc:title>
  <dc:creator>Tammy</dc:creator>
  <cp:lastModifiedBy>Tammy</cp:lastModifiedBy>
  <cp:revision>8</cp:revision>
  <dcterms:created xsi:type="dcterms:W3CDTF">2012-02-13T18:50:15Z</dcterms:created>
  <dcterms:modified xsi:type="dcterms:W3CDTF">2012-02-13T19:19:44Z</dcterms:modified>
</cp:coreProperties>
</file>